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65" r:id="rId9"/>
    <p:sldId id="267" r:id="rId10"/>
    <p:sldId id="266" r:id="rId11"/>
    <p:sldId id="258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84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6D380-02C6-40E5-B08E-DDC5A17105C2}" type="datetimeFigureOut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15F50-9A71-49AC-B98D-26590904384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15F50-9A71-49AC-B98D-26590904384A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09B1-8B34-44A9-ACFD-779535E92C9D}" type="datetime1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0A5-8CB2-449B-83CD-177E6C1F5A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D07E-9B35-429C-AE97-B85AE7F9FC84}" type="datetime1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0A5-8CB2-449B-83CD-177E6C1F5A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6D17-DC62-4B85-941E-ACAD9CFAAF03}" type="datetime1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0A5-8CB2-449B-83CD-177E6C1F5A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18CF-2A49-4082-AF69-55134D9EC833}" type="datetime1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0A5-8CB2-449B-83CD-177E6C1F5A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6686-7EC1-4A02-8A34-D02CCEAAC921}" type="datetime1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0A5-8CB2-449B-83CD-177E6C1F5A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98F3-0278-4908-9DE5-252038B7EF29}" type="datetime1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0A5-8CB2-449B-83CD-177E6C1F5A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9567-7138-4D2D-A6E6-F80B3DDA976F}" type="datetime1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0A5-8CB2-449B-83CD-177E6C1F5A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81AC-0EB5-4A68-B2F5-CB09A6C0CCC6}" type="datetime1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0A5-8CB2-449B-83CD-177E6C1F5A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6D4-B85A-4F97-B014-07FA816AD24C}" type="datetime1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0A5-8CB2-449B-83CD-177E6C1F5A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085A-5B24-4340-9060-ADD98913F274}" type="datetime1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0A5-8CB2-449B-83CD-177E6C1F5A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B7D3-FA67-4CB0-A7E2-2B69DA383A03}" type="datetime1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55C0A5-8CB2-449B-83CD-177E6C1F5A9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5069C8-AA94-441E-8346-BD7334262A53}" type="datetime1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55C0A5-8CB2-449B-83CD-177E6C1F5A9A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hu-HU" smtClean="0"/>
              <a:t>UV-Vis spektrofotometria gyakorlat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0A5-8CB2-449B-83CD-177E6C1F5A9A}" type="slidenum">
              <a:rPr lang="hu-HU" smtClean="0"/>
              <a:pPr/>
              <a:t>1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2483768" y="5589240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smtClean="0"/>
              <a:t>Debreceni Egyetem </a:t>
            </a:r>
            <a:endParaRPr lang="hu-HU" sz="3200"/>
          </a:p>
        </p:txBody>
      </p:sp>
      <p:sp>
        <p:nvSpPr>
          <p:cNvPr id="6" name="Szövegdoboz 5"/>
          <p:cNvSpPr txBox="1"/>
          <p:nvPr/>
        </p:nvSpPr>
        <p:spPr>
          <a:xfrm>
            <a:off x="2555776" y="3789040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smtClean="0"/>
              <a:t>Nagy Imre</a:t>
            </a:r>
            <a:endParaRPr lang="hu-H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smtClean="0"/>
              <a:t>2. Papaverin koncentrációjának meghatározása kalibrációs egyenes segítségével</a:t>
            </a:r>
            <a:endParaRPr lang="hu-HU" sz="3600"/>
          </a:p>
        </p:txBody>
      </p:sp>
      <p:pic>
        <p:nvPicPr>
          <p:cNvPr id="6" name="Tartalom helye 5" descr="kiértékelés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935163"/>
            <a:ext cx="8179489" cy="4389437"/>
          </a:xfr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0A5-8CB2-449B-83CD-177E6C1F5A9A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871205" y="4077072"/>
            <a:ext cx="535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/>
              <a:t>Ismeretlen koncentrációjú papaverin abszorbanciája</a:t>
            </a:r>
            <a:endParaRPr lang="hu-HU"/>
          </a:p>
        </p:txBody>
      </p:sp>
      <p:cxnSp>
        <p:nvCxnSpPr>
          <p:cNvPr id="10" name="Egyenes összekötő nyíllal 9"/>
          <p:cNvCxnSpPr/>
          <p:nvPr/>
        </p:nvCxnSpPr>
        <p:spPr>
          <a:xfrm flipV="1">
            <a:off x="1619672" y="378904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1763688" y="3717032"/>
            <a:ext cx="187220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3247469" y="3356992"/>
            <a:ext cx="535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/>
              <a:t>Ismeretlen koncentrációjú papaverin koncentrációja</a:t>
            </a:r>
            <a:endParaRPr lang="hu-HU"/>
          </a:p>
        </p:txBody>
      </p:sp>
      <p:cxnSp>
        <p:nvCxnSpPr>
          <p:cNvPr id="15" name="Egyenes összekötő nyíllal 14"/>
          <p:cNvCxnSpPr/>
          <p:nvPr/>
        </p:nvCxnSpPr>
        <p:spPr>
          <a:xfrm flipH="1">
            <a:off x="4067944" y="3645024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Rögzített hang">
            <a:hlinkClick r:id="" action="ppaction://media"/>
          </p:cNvPr>
          <p:cNvPicPr>
            <a:picLocks noRot="1" noChangeAspect="1"/>
          </p:cNvPicPr>
          <p:nvPr>
            <a:wavAudioFile r:embed="rId1" name="Rögzített hang"/>
          </p:nvPr>
        </p:nvPicPr>
        <p:blipFill>
          <a:blip r:embed="rId4" cstate="print"/>
          <a:stretch>
            <a:fillRect/>
          </a:stretch>
        </p:blipFill>
        <p:spPr>
          <a:xfrm>
            <a:off x="683568" y="46531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3. Jegyzőkönyv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>
            <a:normAutofit fontScale="92500"/>
          </a:bodyPr>
          <a:lstStyle/>
          <a:p>
            <a:r>
              <a:rPr lang="hu-HU" smtClean="0"/>
              <a:t>Tartalmazza: név, Neptun kód, Skype felhasználónév</a:t>
            </a:r>
          </a:p>
          <a:p>
            <a:r>
              <a:rPr lang="hu-HU" smtClean="0"/>
              <a:t>Maximum egy oldal elméleti bevezető</a:t>
            </a:r>
          </a:p>
          <a:p>
            <a:r>
              <a:rPr lang="hu-HU" smtClean="0"/>
              <a:t>Spektrumok felvételének menete</a:t>
            </a:r>
          </a:p>
          <a:p>
            <a:r>
              <a:rPr lang="hu-HU" smtClean="0"/>
              <a:t>Mérési adatok táblázatos formában</a:t>
            </a:r>
          </a:p>
          <a:p>
            <a:r>
              <a:rPr lang="hu-HU" smtClean="0"/>
              <a:t> Papaverin kalibrációs egyenesének meghatározása ábrával</a:t>
            </a:r>
          </a:p>
          <a:p>
            <a:r>
              <a:rPr lang="hu-HU" smtClean="0"/>
              <a:t>Az ismeretlen koncentrációjú papaverin minta koncentrációjának meghatározása</a:t>
            </a:r>
          </a:p>
          <a:p>
            <a:r>
              <a:rPr lang="hu-HU" smtClean="0"/>
              <a:t>Diszkusszió</a:t>
            </a:r>
          </a:p>
          <a:p>
            <a:endParaRPr lang="hu-HU" smtClean="0"/>
          </a:p>
          <a:p>
            <a:endParaRPr lang="hu-HU" smtClean="0"/>
          </a:p>
          <a:p>
            <a:pPr>
              <a:buNone/>
            </a:pPr>
            <a:endParaRPr lang="hu-HU" smtClean="0"/>
          </a:p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0A5-8CB2-449B-83CD-177E6C1F5A9A}" type="slidenum">
              <a:rPr lang="hu-HU" smtClean="0"/>
              <a:pPr/>
              <a:t>11</a:t>
            </a:fld>
            <a:endParaRPr lang="hu-HU"/>
          </a:p>
        </p:txBody>
      </p:sp>
      <p:pic>
        <p:nvPicPr>
          <p:cNvPr id="7" name="Rögzített hang">
            <a:hlinkClick r:id="" action="ppaction://media"/>
          </p:cNvPr>
          <p:cNvPicPr>
            <a:picLocks noRot="1" noChangeAspect="1"/>
          </p:cNvPicPr>
          <p:nvPr>
            <a:wavAudioFile r:embed="rId1" name="Rögzített hang"/>
          </p:nvPr>
        </p:nvPicPr>
        <p:blipFill>
          <a:blip r:embed="rId3" cstate="print"/>
          <a:stretch>
            <a:fillRect/>
          </a:stretch>
        </p:blipFill>
        <p:spPr>
          <a:xfrm>
            <a:off x="323528" y="37890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hu-HU" smtClean="0"/>
              <a:t>1. Műszer bemutatása</a:t>
            </a:r>
            <a:endParaRPr lang="hu-HU"/>
          </a:p>
        </p:txBody>
      </p:sp>
      <p:pic>
        <p:nvPicPr>
          <p:cNvPr id="4" name="Tartalom helye 3" descr="DSCN39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75656" y="1772816"/>
            <a:ext cx="6116612" cy="4587459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0A5-8CB2-449B-83CD-177E6C1F5A9A}" type="slidenum">
              <a:rPr lang="hu-HU" smtClean="0"/>
              <a:pPr/>
              <a:t>2</a:t>
            </a:fld>
            <a:endParaRPr lang="hu-HU"/>
          </a:p>
        </p:txBody>
      </p:sp>
      <p:pic>
        <p:nvPicPr>
          <p:cNvPr id="7" name="Rögzített hang">
            <a:hlinkClick r:id="" action="ppaction://media"/>
          </p:cNvPr>
          <p:cNvPicPr>
            <a:picLocks noRot="1" noChangeAspect="1"/>
          </p:cNvPicPr>
          <p:nvPr>
            <a:wavAudioFile r:embed="rId1" name="Rögzített hang"/>
          </p:nvPr>
        </p:nvPicPr>
        <p:blipFill>
          <a:blip r:embed="rId5" cstate="print"/>
          <a:stretch>
            <a:fillRect/>
          </a:stretch>
        </p:blipFill>
        <p:spPr>
          <a:xfrm>
            <a:off x="539552" y="32129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smtClean="0"/>
              <a:t>2. Papaverin koncentrációjának meghatározása kalibrációs egyenes segítségével</a:t>
            </a:r>
            <a:endParaRPr lang="hu-HU" sz="3600"/>
          </a:p>
        </p:txBody>
      </p:sp>
      <p:pic>
        <p:nvPicPr>
          <p:cNvPr id="4" name="Tartalom helye 3" descr="DSCN389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1988840"/>
            <a:ext cx="5852583" cy="4389437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0A5-8CB2-449B-83CD-177E6C1F5A9A}" type="slidenum">
              <a:rPr lang="hu-HU" smtClean="0"/>
              <a:pPr/>
              <a:t>3</a:t>
            </a:fld>
            <a:endParaRPr lang="hu-HU"/>
          </a:p>
        </p:txBody>
      </p:sp>
      <p:pic>
        <p:nvPicPr>
          <p:cNvPr id="6" name="Rögzített hang">
            <a:hlinkClick r:id="" action="ppaction://media"/>
          </p:cNvPr>
          <p:cNvPicPr>
            <a:picLocks noRot="1" noChangeAspect="1"/>
          </p:cNvPicPr>
          <p:nvPr>
            <a:wavAudioFile r:embed="rId1" name="Rögzített hang"/>
          </p:nvPr>
        </p:nvPicPr>
        <p:blipFill>
          <a:blip r:embed="rId4" cstate="print"/>
          <a:stretch>
            <a:fillRect/>
          </a:stretch>
        </p:blipFill>
        <p:spPr>
          <a:xfrm>
            <a:off x="1619672" y="3284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smtClean="0"/>
              <a:t>2. Papaverin koncentrációjának meghatározása kalibrációs egyenes segítségével</a:t>
            </a:r>
            <a:endParaRPr lang="hu-HU" sz="3600"/>
          </a:p>
        </p:txBody>
      </p:sp>
      <p:pic>
        <p:nvPicPr>
          <p:cNvPr id="4" name="Tartalom helye 3" descr="DSCN389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82552" y="1897782"/>
            <a:ext cx="5852583" cy="4389437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0A5-8CB2-449B-83CD-177E6C1F5A9A}" type="slidenum">
              <a:rPr lang="hu-HU" smtClean="0"/>
              <a:pPr/>
              <a:t>4</a:t>
            </a:fld>
            <a:endParaRPr lang="hu-HU"/>
          </a:p>
        </p:txBody>
      </p:sp>
      <p:pic>
        <p:nvPicPr>
          <p:cNvPr id="6" name="Rögzített hang">
            <a:hlinkClick r:id="" action="ppaction://media"/>
          </p:cNvPr>
          <p:cNvPicPr>
            <a:picLocks noRot="1" noChangeAspect="1"/>
          </p:cNvPicPr>
          <p:nvPr>
            <a:wavAudioFile r:embed="rId1" name="Rögzített hang"/>
          </p:nvPr>
        </p:nvPicPr>
        <p:blipFill>
          <a:blip r:embed="rId4" cstate="print"/>
          <a:stretch>
            <a:fillRect/>
          </a:stretch>
        </p:blipFill>
        <p:spPr>
          <a:xfrm>
            <a:off x="89959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smtClean="0"/>
              <a:t>2. Papaverin koncentrációjának meghatározása kalibrációs egyenes segítségével</a:t>
            </a:r>
            <a:endParaRPr lang="hu-HU" sz="3600"/>
          </a:p>
        </p:txBody>
      </p:sp>
      <p:pic>
        <p:nvPicPr>
          <p:cNvPr id="4" name="Tartalom helye 3" descr="DSCN38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0A5-8CB2-449B-83CD-177E6C1F5A9A}" type="slidenum">
              <a:rPr lang="hu-HU" smtClean="0"/>
              <a:pPr/>
              <a:t>5</a:t>
            </a:fld>
            <a:endParaRPr lang="hu-HU"/>
          </a:p>
        </p:txBody>
      </p:sp>
      <p:pic>
        <p:nvPicPr>
          <p:cNvPr id="6" name="Rögzített hang">
            <a:hlinkClick r:id="" action="ppaction://media"/>
          </p:cNvPr>
          <p:cNvPicPr>
            <a:picLocks noRot="1" noChangeAspect="1"/>
          </p:cNvPicPr>
          <p:nvPr>
            <a:wavAudioFile r:embed="rId1" name="Rögzített hang"/>
          </p:nvPr>
        </p:nvPicPr>
        <p:blipFill>
          <a:blip r:embed="rId4" cstate="print"/>
          <a:stretch>
            <a:fillRect/>
          </a:stretch>
        </p:blipFill>
        <p:spPr>
          <a:xfrm>
            <a:off x="827584" y="3284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smtClean="0"/>
              <a:t>2. Papaverin koncentrációjának meghatározása kalibrációs egyenes segítségével</a:t>
            </a:r>
            <a:endParaRPr lang="hu-HU" sz="3600"/>
          </a:p>
        </p:txBody>
      </p:sp>
      <p:pic>
        <p:nvPicPr>
          <p:cNvPr id="4" name="Tartalom helye 3" descr="DSCN39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0A5-8CB2-449B-83CD-177E6C1F5A9A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6" name="Rögzített hang">
            <a:hlinkClick r:id="" action="ppaction://media"/>
          </p:cNvPr>
          <p:cNvPicPr>
            <a:picLocks noRot="1" noChangeAspect="1"/>
          </p:cNvPicPr>
          <p:nvPr>
            <a:wavAudioFile r:embed="rId1" name="Rögzített hang"/>
          </p:nvPr>
        </p:nvPicPr>
        <p:blipFill>
          <a:blip r:embed="rId4" cstate="print"/>
          <a:stretch>
            <a:fillRect/>
          </a:stretch>
        </p:blipFill>
        <p:spPr>
          <a:xfrm>
            <a:off x="755576" y="29969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 descr="adatsor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9144000" cy="486425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Autofit/>
          </a:bodyPr>
          <a:lstStyle/>
          <a:p>
            <a:r>
              <a:rPr lang="hu-HU" sz="3600" smtClean="0"/>
              <a:t>2. Papaverin koncentrációjának meghatározása kalibrációs egyenes segítségével</a:t>
            </a:r>
            <a:endParaRPr lang="hu-HU" sz="3600"/>
          </a:p>
        </p:txBody>
      </p:sp>
      <p:sp>
        <p:nvSpPr>
          <p:cNvPr id="5" name="Szövegdoboz 4"/>
          <p:cNvSpPr txBox="1"/>
          <p:nvPr/>
        </p:nvSpPr>
        <p:spPr>
          <a:xfrm>
            <a:off x="1979712" y="5507940"/>
            <a:ext cx="735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/>
              <a:t>Fülek</a:t>
            </a:r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835696" y="3068960"/>
            <a:ext cx="14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/>
              <a:t>Mért értékek</a:t>
            </a:r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755576" y="3789040"/>
            <a:ext cx="535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/>
              <a:t>Ismeretlen koncentrációjú papaverin abszorbanciája</a:t>
            </a:r>
            <a:endParaRPr lang="hu-HU"/>
          </a:p>
        </p:txBody>
      </p:sp>
      <p:cxnSp>
        <p:nvCxnSpPr>
          <p:cNvPr id="9" name="Egyenes összekötő nyíllal 8"/>
          <p:cNvCxnSpPr/>
          <p:nvPr/>
        </p:nvCxnSpPr>
        <p:spPr>
          <a:xfrm flipV="1">
            <a:off x="1259632" y="350100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Jobb oldali kapcsos zárójel 9"/>
          <p:cNvSpPr/>
          <p:nvPr/>
        </p:nvSpPr>
        <p:spPr>
          <a:xfrm>
            <a:off x="1475656" y="2924944"/>
            <a:ext cx="288032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Jobb oldali kapcsos zárójel 10"/>
          <p:cNvSpPr/>
          <p:nvPr/>
        </p:nvSpPr>
        <p:spPr>
          <a:xfrm rot="16200000">
            <a:off x="2231741" y="4113076"/>
            <a:ext cx="216024" cy="37444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0A5-8CB2-449B-83CD-177E6C1F5A9A}" type="slidenum">
              <a:rPr lang="hu-HU" smtClean="0"/>
              <a:pPr/>
              <a:t>7</a:t>
            </a:fld>
            <a:endParaRPr lang="hu-HU"/>
          </a:p>
        </p:txBody>
      </p:sp>
      <p:pic>
        <p:nvPicPr>
          <p:cNvPr id="16" name="Rögzített hang">
            <a:hlinkClick r:id="" action="ppaction://media"/>
          </p:cNvPr>
          <p:cNvPicPr>
            <a:picLocks noRot="1" noChangeAspect="1"/>
          </p:cNvPicPr>
          <p:nvPr>
            <a:wavAudioFile r:embed="rId1" name="Rögzített hang"/>
          </p:nvPr>
        </p:nvPicPr>
        <p:blipFill>
          <a:blip r:embed="rId4" cstate="print"/>
          <a:stretch>
            <a:fillRect/>
          </a:stretch>
        </p:blipFill>
        <p:spPr>
          <a:xfrm>
            <a:off x="323528" y="40770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3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smtClean="0"/>
              <a:t>2. Papaverin koncentrációjának meghatározása kalibrációs egyenes segítségével</a:t>
            </a:r>
            <a:endParaRPr lang="hu-HU" sz="3600"/>
          </a:p>
        </p:txBody>
      </p:sp>
      <p:pic>
        <p:nvPicPr>
          <p:cNvPr id="6" name="Tartalom helye 5" descr="kiértékelés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2255" y="1935163"/>
            <a:ext cx="8179489" cy="4389437"/>
          </a:xfr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0A5-8CB2-449B-83CD-177E6C1F5A9A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1187624" y="3068960"/>
            <a:ext cx="79208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611560" y="4005064"/>
            <a:ext cx="343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/>
              <a:t>Beillesztett abszorbancia értékek</a:t>
            </a:r>
            <a:endParaRPr lang="hu-HU"/>
          </a:p>
        </p:txBody>
      </p:sp>
      <p:cxnSp>
        <p:nvCxnSpPr>
          <p:cNvPr id="11" name="Egyenes összekötő nyíllal 10"/>
          <p:cNvCxnSpPr/>
          <p:nvPr/>
        </p:nvCxnSpPr>
        <p:spPr>
          <a:xfrm flipV="1">
            <a:off x="1547664" y="378904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Rögzített hang">
            <a:hlinkClick r:id="" action="ppaction://media"/>
          </p:cNvPr>
          <p:cNvPicPr>
            <a:picLocks noRot="1" noChangeAspect="1"/>
          </p:cNvPicPr>
          <p:nvPr>
            <a:wavAudioFile r:embed="rId1" name="Rögzített hang"/>
          </p:nvPr>
        </p:nvPicPr>
        <p:blipFill>
          <a:blip r:embed="rId4" cstate="print"/>
          <a:stretch>
            <a:fillRect/>
          </a:stretch>
        </p:blipFill>
        <p:spPr>
          <a:xfrm>
            <a:off x="323528" y="40050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smtClean="0"/>
              <a:t>2. Papaverin koncentrációjának meghatározása kalibrációs egyenes segítségével</a:t>
            </a:r>
            <a:endParaRPr lang="hu-HU" sz="3600"/>
          </a:p>
        </p:txBody>
      </p:sp>
      <p:pic>
        <p:nvPicPr>
          <p:cNvPr id="6" name="Tartalom helye 5" descr="kiértékelés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935163"/>
            <a:ext cx="8179489" cy="4389437"/>
          </a:xfr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0A5-8CB2-449B-83CD-177E6C1F5A9A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4499992" y="5013176"/>
            <a:ext cx="192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/>
              <a:t>Kalibráló egyenes</a:t>
            </a:r>
            <a:endParaRPr lang="hu-HU"/>
          </a:p>
        </p:txBody>
      </p:sp>
      <p:cxnSp>
        <p:nvCxnSpPr>
          <p:cNvPr id="10" name="Egyenes összekötő nyíllal 9"/>
          <p:cNvCxnSpPr/>
          <p:nvPr/>
        </p:nvCxnSpPr>
        <p:spPr>
          <a:xfrm flipH="1" flipV="1">
            <a:off x="4355976" y="4581128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ögzített hang">
            <a:hlinkClick r:id="" action="ppaction://media"/>
          </p:cNvPr>
          <p:cNvPicPr>
            <a:picLocks noRot="1" noChangeAspect="1"/>
          </p:cNvPicPr>
          <p:nvPr>
            <a:wavAudioFile r:embed="rId1" name="Rögzített hang"/>
          </p:nvPr>
        </p:nvPicPr>
        <p:blipFill>
          <a:blip r:embed="rId4" cstate="print"/>
          <a:stretch>
            <a:fillRect/>
          </a:stretch>
        </p:blipFill>
        <p:spPr>
          <a:xfrm>
            <a:off x="683568" y="40050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696</TotalTime>
  <Words>145</Words>
  <Application>Microsoft Office PowerPoint</Application>
  <PresentationFormat>Diavetítés a képernyőre (4:3 oldalarány)</PresentationFormat>
  <Paragraphs>41</Paragraphs>
  <Slides>11</Slides>
  <Notes>1</Notes>
  <HiddenSlides>0</HiddenSlides>
  <MMClips>10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Áramlás</vt:lpstr>
      <vt:lpstr>UV-Vis spektrofotometria gyakorlat</vt:lpstr>
      <vt:lpstr>1. Műszer bemutatása</vt:lpstr>
      <vt:lpstr>2. Papaverin koncentrációjának meghatározása kalibrációs egyenes segítségével</vt:lpstr>
      <vt:lpstr>2. Papaverin koncentrációjának meghatározása kalibrációs egyenes segítségével</vt:lpstr>
      <vt:lpstr>2. Papaverin koncentrációjának meghatározása kalibrációs egyenes segítségével</vt:lpstr>
      <vt:lpstr>2. Papaverin koncentrációjának meghatározása kalibrációs egyenes segítségével</vt:lpstr>
      <vt:lpstr>2. Papaverin koncentrációjának meghatározása kalibrációs egyenes segítségével</vt:lpstr>
      <vt:lpstr>2. Papaverin koncentrációjának meghatározása kalibrációs egyenes segítségével</vt:lpstr>
      <vt:lpstr>2. Papaverin koncentrációjának meghatározása kalibrációs egyenes segítségével</vt:lpstr>
      <vt:lpstr>2. Papaverin koncentrációjának meghatározása kalibrációs egyenes segítségével</vt:lpstr>
      <vt:lpstr>3. Jegyzőkönyv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UV-Vis spektrofotometria gyakorlat</dc:title>
  <dc:creator>Toshiba C650 - 1EJ</dc:creator>
  <cp:lastModifiedBy>Toshiba C650 - 1EJ</cp:lastModifiedBy>
  <cp:revision>40</cp:revision>
  <dcterms:created xsi:type="dcterms:W3CDTF">2020-04-22T05:53:36Z</dcterms:created>
  <dcterms:modified xsi:type="dcterms:W3CDTF">2020-04-23T07:52:34Z</dcterms:modified>
</cp:coreProperties>
</file>